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Gould" initials="K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31"/>
  </p:normalViewPr>
  <p:slideViewPr>
    <p:cSldViewPr snapToGrid="0" snapToObjects="1">
      <p:cViewPr varScale="1">
        <p:scale>
          <a:sx n="68" d="100"/>
          <a:sy n="68" d="100"/>
        </p:scale>
        <p:origin x="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18T18:31:56.749" idx="1">
    <p:pos x="1821" y="4147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://KarenGouldMFT.co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comments" Target="../comments/commen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ix Facets of a Balanced Lif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effectLst>
            <a:outerShdw blurRad="63500" dist="75402" dir="5400000" rotWithShape="0">
              <a:srgbClr val="000000">
                <a:alpha val="52491"/>
              </a:srgbClr>
            </a:outerShdw>
          </a:effectLst>
        </p:spPr>
        <p:txBody>
          <a:bodyPr/>
          <a:lstStyle>
            <a:lvl1pPr>
              <a:defRPr sz="620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Six Facets of a Balanced Life</a:t>
            </a:r>
          </a:p>
        </p:txBody>
      </p:sp>
      <p:sp>
        <p:nvSpPr>
          <p:cNvPr id="120" name="Karen Schilling-Gould, LMFT"/>
          <p:cNvSpPr txBox="1">
            <a:spLocks noGrp="1"/>
          </p:cNvSpPr>
          <p:nvPr>
            <p:ph type="subTitle" sz="quarter" idx="1"/>
          </p:nvPr>
        </p:nvSpPr>
        <p:spPr>
          <a:xfrm>
            <a:off x="1130300" y="503555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94219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Karen Schilling-Gould, LMFT</a:t>
            </a:r>
          </a:p>
        </p:txBody>
      </p:sp>
      <p:sp>
        <p:nvSpPr>
          <p:cNvPr id="121" name="Diamond"/>
          <p:cNvSpPr/>
          <p:nvPr/>
        </p:nvSpPr>
        <p:spPr>
          <a:xfrm>
            <a:off x="-2413000" y="26543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2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5868" y="6297463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ealth &amp; Exercise"/>
          <p:cNvSpPr txBox="1">
            <a:spLocks noGrp="1"/>
          </p:cNvSpPr>
          <p:nvPr>
            <p:ph type="title"/>
          </p:nvPr>
        </p:nvSpPr>
        <p:spPr>
          <a:xfrm>
            <a:off x="664087" y="103648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 Health &amp; Exercise</a:t>
            </a:r>
          </a:p>
        </p:txBody>
      </p:sp>
      <p:pic>
        <p:nvPicPr>
          <p:cNvPr id="172" name="IMG_E9144.JPG" descr="IMG_E91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6288" y="2888690"/>
            <a:ext cx="6049016" cy="3976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E9145.JPG" descr="IMG_E914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7473" y="6888741"/>
            <a:ext cx="5118781" cy="335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E9143.JPG" descr="IMG_E914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963" y="2636690"/>
            <a:ext cx="5295709" cy="4688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pirituality"/>
          <p:cNvSpPr txBox="1">
            <a:spLocks noGrp="1"/>
          </p:cNvSpPr>
          <p:nvPr>
            <p:ph type="title"/>
          </p:nvPr>
        </p:nvSpPr>
        <p:spPr>
          <a:xfrm>
            <a:off x="952500" y="-53668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37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Spirituality</a:t>
            </a:r>
          </a:p>
        </p:txBody>
      </p:sp>
      <p:pic>
        <p:nvPicPr>
          <p:cNvPr id="177" name="IMG_E9147.JPG" descr="IMG_E91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16121" y="4961130"/>
            <a:ext cx="3733409" cy="4096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E9135.JPG" descr="IMG_E913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6611" y="1805123"/>
            <a:ext cx="4891577" cy="365237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79" name="IMG_E9136.JPG" descr="IMG_E913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636" y="5775478"/>
            <a:ext cx="5511635" cy="365237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80" name="IMG_E9137.JPG" descr="IMG_E913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204" y="5775478"/>
            <a:ext cx="5613284" cy="365237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fe Force &amp; Sex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85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Life Force &amp; Sexuality</a:t>
            </a:r>
          </a:p>
        </p:txBody>
      </p:sp>
      <p:pic>
        <p:nvPicPr>
          <p:cNvPr id="183" name="IMG_E9147.JPG" descr="IMG_E91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0968" y="2393737"/>
            <a:ext cx="2922864" cy="3207356"/>
          </a:xfrm>
          <a:prstGeom prst="rect">
            <a:avLst/>
          </a:prstGeom>
          <a:ln w="25400">
            <a:solidFill>
              <a:srgbClr val="9437FF"/>
            </a:solidFill>
            <a:miter lim="400000"/>
          </a:ln>
        </p:spPr>
      </p:pic>
      <p:pic>
        <p:nvPicPr>
          <p:cNvPr id="184" name="IMG_E9148.JPG" descr="IMG_E914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9444" y="6107421"/>
            <a:ext cx="4992067" cy="3507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E9150.JPG" descr="IMG_E915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771" y="2811848"/>
            <a:ext cx="3798517" cy="253740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86" name="IMG_E9149.JPG" descr="IMG_E914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51130" y="2728710"/>
            <a:ext cx="3746176" cy="253740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ouble-click to edit"/>
          <p:cNvSpPr txBox="1">
            <a:spLocks noGrp="1"/>
          </p:cNvSpPr>
          <p:nvPr>
            <p:ph type="title"/>
          </p:nvPr>
        </p:nvSpPr>
        <p:spPr>
          <a:xfrm>
            <a:off x="3669506" y="901700"/>
            <a:ext cx="5665788" cy="7950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IMG_9076.jpg" descr="IMG_907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8568" y="39627"/>
            <a:ext cx="681228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ouble-click to edit"/>
          <p:cNvSpPr txBox="1">
            <a:spLocks noGrp="1"/>
          </p:cNvSpPr>
          <p:nvPr>
            <p:ph type="title"/>
          </p:nvPr>
        </p:nvSpPr>
        <p:spPr>
          <a:xfrm>
            <a:off x="952500" y="1545712"/>
            <a:ext cx="11099800" cy="2159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IMG_9152.jpg" descr="IMG_91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77" y="-215433"/>
            <a:ext cx="12907046" cy="10184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IMG_9153.jpg" descr="IMG_91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505" y="-191691"/>
            <a:ext cx="13079906" cy="10136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ov 3, 10:00 - noon…"/>
          <p:cNvSpPr txBox="1"/>
          <p:nvPr/>
        </p:nvSpPr>
        <p:spPr>
          <a:xfrm>
            <a:off x="2550927" y="3911600"/>
            <a:ext cx="7267843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 b="1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Nov 3, 10:00 - noon</a:t>
            </a:r>
          </a:p>
          <a:p>
            <a:pPr>
              <a:defRPr sz="2200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Woodside Village Church</a:t>
            </a:r>
          </a:p>
          <a:p>
            <a:pPr>
              <a:defRPr sz="2200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Guild Hall </a:t>
            </a:r>
          </a:p>
          <a:p>
            <a:pPr>
              <a:defRPr sz="2200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Snacks and Drinks and supplies included</a:t>
            </a:r>
          </a:p>
          <a:p>
            <a:pPr>
              <a:defRPr sz="2200"/>
            </a:pPr>
            <a:r>
              <a:t>$150</a:t>
            </a:r>
          </a:p>
        </p:txBody>
      </p:sp>
      <p:sp>
        <p:nvSpPr>
          <p:cNvPr id="200" name="Yes, you ARE creative!!"/>
          <p:cNvSpPr txBox="1"/>
          <p:nvPr/>
        </p:nvSpPr>
        <p:spPr>
          <a:xfrm>
            <a:off x="2426598" y="333012"/>
            <a:ext cx="7936011" cy="88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0433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Yes, you ARE creative!!</a:t>
            </a:r>
          </a:p>
        </p:txBody>
      </p:sp>
      <p:pic>
        <p:nvPicPr>
          <p:cNvPr id="201" name="j0237846.pdf" descr="j023784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0238" y="3890541"/>
            <a:ext cx="1497331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j0292016.pdf" descr="j029201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1798" y="1760264"/>
            <a:ext cx="1849832" cy="1847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j0292012.pdf" descr="j029201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479" y="5764165"/>
            <a:ext cx="1679754" cy="1855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j0291996.pdf" descr="j0291996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26110" y="7019563"/>
            <a:ext cx="2051552" cy="1729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j0291982.pdf" descr="j0291982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8767" y="664375"/>
            <a:ext cx="1621179" cy="184708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Leave your inhibitions and self-critical voice at home, and immerse yourself in art, music, writing and improv…"/>
          <p:cNvSpPr txBox="1"/>
          <p:nvPr/>
        </p:nvSpPr>
        <p:spPr>
          <a:xfrm>
            <a:off x="2760682" y="1746365"/>
            <a:ext cx="7267843" cy="187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rgbClr val="531B93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Leave your inhibitions and self-critical voice at home, and immerse yourself in art, music, writing and improv</a:t>
            </a:r>
          </a:p>
          <a:p>
            <a:pPr>
              <a:defRPr sz="2800">
                <a:solidFill>
                  <a:srgbClr val="531B93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in a SAFE, SUPPORTIVE space</a:t>
            </a:r>
          </a:p>
        </p:txBody>
      </p:sp>
      <p:sp>
        <p:nvSpPr>
          <p:cNvPr id="207" name="Led by Karen S. Gould, LMFT…"/>
          <p:cNvSpPr txBox="1"/>
          <p:nvPr/>
        </p:nvSpPr>
        <p:spPr>
          <a:xfrm>
            <a:off x="3396893" y="6299418"/>
            <a:ext cx="5575911" cy="242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rgbClr val="005493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Led by Karen S. Gould, LMFT</a:t>
            </a:r>
          </a:p>
          <a:p>
            <a:pPr>
              <a:defRPr sz="2800">
                <a:solidFill>
                  <a:srgbClr val="005493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Art Psychotherapist</a:t>
            </a:r>
          </a:p>
          <a:p>
            <a:pPr>
              <a:defRPr sz="2800">
                <a:solidFill>
                  <a:srgbClr val="005493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  <a:p>
            <a:pPr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t>Sign up by emailing:</a:t>
            </a:r>
            <a:endParaRPr>
              <a:solidFill>
                <a:srgbClr val="005493"/>
              </a:solidFill>
            </a:endParaRPr>
          </a:p>
          <a:p>
            <a:pPr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>
                <a:solidFill>
                  <a:srgbClr val="005493"/>
                </a:solidFill>
              </a:rPr>
              <a:t>KarenGouldMFT@gmail.com</a:t>
            </a:r>
          </a:p>
          <a:p>
            <a:pPr>
              <a:defRPr sz="2000">
                <a:solidFill>
                  <a:srgbClr val="005493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u="sng">
                <a:hlinkClick r:id="rId7"/>
              </a:rPr>
              <a:t>KarenGouldMFT.com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ouble-click to edit"/>
          <p:cNvSpPr txBox="1">
            <a:spLocks noGrp="1"/>
          </p:cNvSpPr>
          <p:nvPr>
            <p:ph type="title"/>
          </p:nvPr>
        </p:nvSpPr>
        <p:spPr>
          <a:xfrm>
            <a:off x="2420011" y="444500"/>
            <a:ext cx="7348258" cy="91452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Double-click to edit"/>
          <p:cNvSpPr txBox="1">
            <a:spLocks noGrp="1"/>
          </p:cNvSpPr>
          <p:nvPr>
            <p:ph type="body" idx="1"/>
          </p:nvPr>
        </p:nvSpPr>
        <p:spPr>
          <a:xfrm>
            <a:off x="3029957" y="3414183"/>
            <a:ext cx="6500864" cy="80391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6" name="IMG_9154.jpg" descr="IMG_91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5014" y="-207915"/>
            <a:ext cx="7982736" cy="10342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0" name="IMG_9135.jpg" descr="IMG_91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1191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ntima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Intimacy</a:t>
            </a:r>
          </a:p>
        </p:txBody>
      </p:sp>
      <p:sp>
        <p:nvSpPr>
          <p:cNvPr id="133" name="Double-click to edit"/>
          <p:cNvSpPr txBox="1">
            <a:spLocks noGrp="1"/>
          </p:cNvSpPr>
          <p:nvPr>
            <p:ph type="body" idx="1"/>
          </p:nvPr>
        </p:nvSpPr>
        <p:spPr>
          <a:xfrm>
            <a:off x="952500" y="3327400"/>
            <a:ext cx="11099800" cy="6286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4" name="IMG_E9125.JPG" descr="IMG_E91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3062103"/>
            <a:ext cx="7183016" cy="4970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Enmesh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Enmeshment</a:t>
            </a:r>
          </a:p>
        </p:txBody>
      </p:sp>
      <p:pic>
        <p:nvPicPr>
          <p:cNvPr id="137" name="IMG_E9127.JPG" descr="IMG_E91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887" y="3002885"/>
            <a:ext cx="4624624" cy="5080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E9124.JPG" descr="IMG_E91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448" y="3400385"/>
            <a:ext cx="5310181" cy="4021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4735" y="1249183"/>
            <a:ext cx="7695330" cy="7695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ntellectual Pursu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A7942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Intellectual Pursuits</a:t>
            </a:r>
          </a:p>
        </p:txBody>
      </p:sp>
      <p:grpSp>
        <p:nvGrpSpPr>
          <p:cNvPr id="145" name="IMG_E9131.JPG"/>
          <p:cNvGrpSpPr/>
          <p:nvPr/>
        </p:nvGrpSpPr>
        <p:grpSpPr>
          <a:xfrm rot="20820000">
            <a:off x="589847" y="4870886"/>
            <a:ext cx="4741913" cy="3824316"/>
            <a:chOff x="0" y="0"/>
            <a:chExt cx="4741912" cy="3824315"/>
          </a:xfrm>
        </p:grpSpPr>
        <p:pic>
          <p:nvPicPr>
            <p:cNvPr id="144" name="IMG_E9131.JPG" descr="IMG_E913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487913" cy="34941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IMG_E9131.JPG" descr="IMG_E9131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41913" cy="3824316"/>
            </a:xfrm>
            <a:prstGeom prst="rect">
              <a:avLst/>
            </a:prstGeom>
            <a:effectLst/>
          </p:spPr>
        </p:pic>
      </p:grpSp>
      <p:grpSp>
        <p:nvGrpSpPr>
          <p:cNvPr id="148" name="IMG_E9130.JPG"/>
          <p:cNvGrpSpPr/>
          <p:nvPr/>
        </p:nvGrpSpPr>
        <p:grpSpPr>
          <a:xfrm rot="1094182">
            <a:off x="9289391" y="2873921"/>
            <a:ext cx="3082326" cy="3260346"/>
            <a:chOff x="0" y="0"/>
            <a:chExt cx="3082325" cy="3260344"/>
          </a:xfrm>
        </p:grpSpPr>
        <p:pic>
          <p:nvPicPr>
            <p:cNvPr id="147" name="IMG_E9130.JPG" descr="IMG_E9130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899"/>
              <a:ext cx="2828326" cy="29301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IMG_E9130.JPG" descr="IMG_E9130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82326" cy="3260345"/>
            </a:xfrm>
            <a:prstGeom prst="rect">
              <a:avLst/>
            </a:prstGeom>
            <a:effectLst/>
          </p:spPr>
        </p:pic>
      </p:grpSp>
      <p:grpSp>
        <p:nvGrpSpPr>
          <p:cNvPr id="151" name="IMG_E9132.JPG"/>
          <p:cNvGrpSpPr/>
          <p:nvPr/>
        </p:nvGrpSpPr>
        <p:grpSpPr>
          <a:xfrm>
            <a:off x="6518225" y="6723333"/>
            <a:ext cx="5265378" cy="2889344"/>
            <a:chOff x="0" y="0"/>
            <a:chExt cx="5265377" cy="2889343"/>
          </a:xfrm>
        </p:grpSpPr>
        <p:pic>
          <p:nvPicPr>
            <p:cNvPr id="150" name="IMG_E9132.JPG" descr="IMG_E9132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5011378" cy="25591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9" name="IMG_E9132.JPG" descr="IMG_E9132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265378" cy="2889344"/>
            </a:xfrm>
            <a:prstGeom prst="rect">
              <a:avLst/>
            </a:prstGeom>
            <a:effectLst/>
          </p:spPr>
        </p:pic>
      </p:grpSp>
      <p:pic>
        <p:nvPicPr>
          <p:cNvPr id="152" name="IMG_E9128.JPG" descr="IMG_E9128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22250" y="2535067"/>
            <a:ext cx="3977468" cy="4051714"/>
          </a:xfrm>
          <a:prstGeom prst="rect">
            <a:avLst/>
          </a:prstGeom>
          <a:ln w="152400">
            <a:solidFill>
              <a:srgbClr val="000000"/>
            </a:solidFill>
            <a:miter lim="400000"/>
          </a:ln>
        </p:spPr>
      </p:pic>
      <p:sp>
        <p:nvSpPr>
          <p:cNvPr id="153" name="Square"/>
          <p:cNvSpPr/>
          <p:nvPr/>
        </p:nvSpPr>
        <p:spPr>
          <a:xfrm>
            <a:off x="-2667000" y="7533005"/>
            <a:ext cx="1270000" cy="1270001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iends &amp; Community"/>
          <p:cNvSpPr txBox="1">
            <a:spLocks noGrp="1"/>
          </p:cNvSpPr>
          <p:nvPr>
            <p:ph type="title"/>
          </p:nvPr>
        </p:nvSpPr>
        <p:spPr>
          <a:xfrm>
            <a:off x="1057377" y="18230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1B9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Friends &amp; Community</a:t>
            </a:r>
          </a:p>
        </p:txBody>
      </p:sp>
      <p:grpSp>
        <p:nvGrpSpPr>
          <p:cNvPr id="158" name="IMG_E9133.JPG"/>
          <p:cNvGrpSpPr/>
          <p:nvPr/>
        </p:nvGrpSpPr>
        <p:grpSpPr>
          <a:xfrm rot="20992026">
            <a:off x="747776" y="2649365"/>
            <a:ext cx="4400309" cy="3884985"/>
            <a:chOff x="0" y="0"/>
            <a:chExt cx="4400308" cy="3884983"/>
          </a:xfrm>
        </p:grpSpPr>
        <p:pic>
          <p:nvPicPr>
            <p:cNvPr id="157" name="IMG_E9133.JPG" descr="IMG_E9133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900"/>
              <a:ext cx="4146310" cy="35547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IMG_E9133.JPG" descr="IMG_E9133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00309" cy="3884984"/>
            </a:xfrm>
            <a:prstGeom prst="rect">
              <a:avLst/>
            </a:prstGeom>
            <a:effectLst/>
          </p:spPr>
        </p:pic>
      </p:grpSp>
      <p:pic>
        <p:nvPicPr>
          <p:cNvPr id="159" name="IMG_E9134.JPG" descr="IMG_E913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9268" y="6787728"/>
            <a:ext cx="8111888" cy="2779674"/>
          </a:xfrm>
          <a:prstGeom prst="rect">
            <a:avLst/>
          </a:prstGeom>
          <a:ln w="76200">
            <a:solidFill>
              <a:srgbClr val="531B93"/>
            </a:solidFill>
            <a:miter lim="400000"/>
          </a:ln>
        </p:spPr>
      </p:pic>
      <p:grpSp>
        <p:nvGrpSpPr>
          <p:cNvPr id="162" name="IMG_E9146.JPG"/>
          <p:cNvGrpSpPr/>
          <p:nvPr/>
        </p:nvGrpSpPr>
        <p:grpSpPr>
          <a:xfrm rot="360000">
            <a:off x="5836931" y="2517905"/>
            <a:ext cx="6801514" cy="4005538"/>
            <a:chOff x="0" y="0"/>
            <a:chExt cx="6801512" cy="4005536"/>
          </a:xfrm>
        </p:grpSpPr>
        <p:pic>
          <p:nvPicPr>
            <p:cNvPr id="161" name="IMG_E9146.JPG" descr="IMG_E9146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6999" y="88900"/>
              <a:ext cx="6547514" cy="36753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IMG_E9146.JPG" descr="IMG_E9146.JP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6801514" cy="40055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E9139.JPG" descr="IMG_E91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2589" y="7119175"/>
            <a:ext cx="5054277" cy="2520400"/>
          </a:xfrm>
          <a:prstGeom prst="rect">
            <a:avLst/>
          </a:prstGeom>
          <a:ln w="25400">
            <a:solidFill>
              <a:srgbClr val="008F00"/>
            </a:solidFill>
            <a:miter lim="400000"/>
          </a:ln>
        </p:spPr>
      </p:pic>
      <p:sp>
        <p:nvSpPr>
          <p:cNvPr id="165" name="Creative Pursu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FA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Creative Pursuits</a:t>
            </a:r>
          </a:p>
        </p:txBody>
      </p:sp>
      <p:pic>
        <p:nvPicPr>
          <p:cNvPr id="166" name="IMG_E9142.JPG" descr="IMG_E914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20000">
            <a:off x="7152490" y="2437886"/>
            <a:ext cx="5148075" cy="3418323"/>
          </a:xfrm>
          <a:prstGeom prst="rect">
            <a:avLst/>
          </a:prstGeom>
          <a:ln w="25400">
            <a:solidFill>
              <a:srgbClr val="009051"/>
            </a:solidFill>
            <a:miter lim="400000"/>
          </a:ln>
        </p:spPr>
      </p:pic>
      <p:pic>
        <p:nvPicPr>
          <p:cNvPr id="167" name="IMG_E9141.JPG" descr="IMG_E914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367" y="6838257"/>
            <a:ext cx="4679507" cy="3082236"/>
          </a:xfrm>
          <a:prstGeom prst="rect">
            <a:avLst/>
          </a:prstGeom>
          <a:ln w="25400">
            <a:solidFill>
              <a:srgbClr val="008F00"/>
            </a:solidFill>
            <a:miter lim="400000"/>
          </a:ln>
        </p:spPr>
      </p:pic>
      <p:pic>
        <p:nvPicPr>
          <p:cNvPr id="168" name="IMG_E9138.JPG" descr="IMG_E913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62646" y="5244480"/>
            <a:ext cx="4679507" cy="2633003"/>
          </a:xfrm>
          <a:prstGeom prst="rect">
            <a:avLst/>
          </a:prstGeom>
          <a:ln w="25400">
            <a:solidFill>
              <a:srgbClr val="0096FF"/>
            </a:solidFill>
            <a:miter lim="400000"/>
          </a:ln>
        </p:spPr>
      </p:pic>
      <p:pic>
        <p:nvPicPr>
          <p:cNvPr id="169" name="IMG_E9140.JPG" descr="IMG_E914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880000">
            <a:off x="861331" y="2687054"/>
            <a:ext cx="4764791" cy="3169174"/>
          </a:xfrm>
          <a:prstGeom prst="rect">
            <a:avLst/>
          </a:prstGeom>
          <a:ln w="25400">
            <a:solidFill>
              <a:srgbClr val="929000"/>
            </a:solidFill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Macintosh PowerPoint</Application>
  <PresentationFormat>Custom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Cambria</vt:lpstr>
      <vt:lpstr>Chalkboard</vt:lpstr>
      <vt:lpstr>Helvetica</vt:lpstr>
      <vt:lpstr>Helvetica Light</vt:lpstr>
      <vt:lpstr>Helvetica Neue</vt:lpstr>
      <vt:lpstr>Marker Felt</vt:lpstr>
      <vt:lpstr>White</vt:lpstr>
      <vt:lpstr>Six Facets of a Balanced Life</vt:lpstr>
      <vt:lpstr>PowerPoint Presentation</vt:lpstr>
      <vt:lpstr>PowerPoint Presentation</vt:lpstr>
      <vt:lpstr>Intimacy</vt:lpstr>
      <vt:lpstr>Enmeshment</vt:lpstr>
      <vt:lpstr>PowerPoint Presentation</vt:lpstr>
      <vt:lpstr>Intellectual Pursuits</vt:lpstr>
      <vt:lpstr>Friends &amp; Community</vt:lpstr>
      <vt:lpstr>Creative Pursuits</vt:lpstr>
      <vt:lpstr> Health &amp; Exercise</vt:lpstr>
      <vt:lpstr>Spirituality</vt:lpstr>
      <vt:lpstr>Life Force &amp; Sexuality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Facets of a Balanced Life</dc:title>
  <cp:lastModifiedBy>jeanne rosner</cp:lastModifiedBy>
  <cp:revision>1</cp:revision>
  <dcterms:modified xsi:type="dcterms:W3CDTF">2023-10-12T21:12:41Z</dcterms:modified>
</cp:coreProperties>
</file>